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Slab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7938A1-CF23-4A22-AD83-322C21A975FE}">
  <a:tblStyle styleId="{5A7938A1-CF23-4A22-AD83-322C21A975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774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c9a137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7c9a137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c9a1371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c9a1371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7c9a1371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7c9a1371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c9a1371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7c9a1371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c9a1371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7c9a1371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c9a1371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c9a1371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7c9a1371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7c9a1371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c9a1371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7c9a1371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c9a1371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7c9a1371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7c9a1371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7c9a1371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7c9a1371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7c9a1371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7c9a137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7c9a137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7c9a1371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7c9a1371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7c9a1371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7c9a1371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7c9a1371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7c9a1371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7c9a1371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7c9a1371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7c9a1371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7c9a1371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0" y="798400"/>
            <a:ext cx="5783400" cy="18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Comparison of Feature Extraction Methods for Vehicle Detection</a:t>
            </a:r>
            <a:endParaRPr sz="380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Jaya Sai Karanam</a:t>
            </a:r>
            <a:endParaRPr/>
          </a:p>
          <a:p>
            <a:pPr marL="13716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Kiruthika Varatharajan</a:t>
            </a:r>
            <a:endParaRPr/>
          </a:p>
          <a:p>
            <a:pPr marL="13716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Sharanya Reddy Konda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13D689-58BB-454F-9CE3-35FF9E7F4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3"/>
    </mc:Choice>
    <mc:Fallback xmlns="">
      <p:transition spd="slow" advTm="1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Prewitt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75" y="1719600"/>
            <a:ext cx="7885000" cy="11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075" y="3107774"/>
            <a:ext cx="7885000" cy="120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89578B-B4BE-427A-B1B2-4B37EF3CD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20"/>
    </mc:Choice>
    <mc:Fallback xmlns="">
      <p:transition spd="slow" advTm="4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segmentation: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11475"/>
            <a:ext cx="8839200" cy="126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929414"/>
            <a:ext cx="8839201" cy="125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60696B-4ADF-4629-985C-51C76C1F1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36"/>
    </mc:Choice>
    <mc:Fallback xmlns="">
      <p:transition spd="slow" advTm="32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50" y="1480750"/>
            <a:ext cx="8822701" cy="1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84950"/>
            <a:ext cx="8839201" cy="160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F9FF5C-61F6-4D72-BCE5-CEB08ADCF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3"/>
    </mc:Choice>
    <mc:Fallback xmlns="">
      <p:transition spd="slow" advTm="53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Contouring: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65025"/>
            <a:ext cx="8839202" cy="133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49360"/>
            <a:ext cx="8839202" cy="138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5AEE5E-D47A-4F74-8839-CF485ECCB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51"/>
    </mc:Choice>
    <mc:Fallback xmlns="">
      <p:transition spd="slow" advTm="41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of Oriented Gradients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80775"/>
            <a:ext cx="8839199" cy="13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20373"/>
            <a:ext cx="8839199" cy="124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9954CA4-1A8C-4D8E-BB0A-E311371FB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16"/>
    </mc:Choice>
    <mc:Fallback xmlns="">
      <p:transition spd="slow" advTm="64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used: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2498700" cy="32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Numpy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CV2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</a:t>
            </a:r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3516025" y="1366475"/>
            <a:ext cx="4590900" cy="28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Sklearn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Skimage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Scipy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CA92E6-C291-4CE7-8901-6ACD9DFC9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1"/>
    </mc:Choice>
    <mc:Fallback xmlns="">
      <p:transition spd="slow" advTm="8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Comparison of the Feature Extraction Methods</a:t>
            </a:r>
            <a:endParaRPr/>
          </a:p>
        </p:txBody>
      </p:sp>
      <p:graphicFrame>
        <p:nvGraphicFramePr>
          <p:cNvPr id="160" name="Google Shape;160;p28"/>
          <p:cNvGraphicFramePr/>
          <p:nvPr/>
        </p:nvGraphicFramePr>
        <p:xfrm>
          <a:off x="952500" y="1499250"/>
          <a:ext cx="7239000" cy="3230670"/>
        </p:xfrm>
        <a:graphic>
          <a:graphicData uri="http://schemas.openxmlformats.org/drawingml/2006/table">
            <a:tbl>
              <a:tblPr>
                <a:noFill/>
                <a:tableStyleId>{5A7938A1-CF23-4A22-AD83-322C21A975FE}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FFFFFF"/>
                          </a:solidFill>
                        </a:rPr>
                        <a:t>Method</a:t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sz="26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Without Filter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85.73 %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Prewitt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77.54%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Image Segmentation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78.02%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Sobel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88.94%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Contouring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91.74%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Histogram of Oriented Gradients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</a:rPr>
                        <a:t>94.54%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0FD0DA-D5AE-4A40-A387-FCCED477B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6"/>
    </mc:Choice>
    <mc:Fallback xmlns="">
      <p:transition spd="slow" advTm="47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Image and Output: With HOG filter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50" y="1296525"/>
            <a:ext cx="3653250" cy="21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2500" y="1296525"/>
            <a:ext cx="3418046" cy="21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B45001-7F13-4CF8-8800-541C9174BD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3"/>
    </mc:Choice>
    <mc:Fallback xmlns="">
      <p:transition spd="slow" advTm="8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Feature Extraction methods have improved the accuracy when compared to image identification without any filters.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Histogram of Oriented Gradients gave the best accuracy, followed by contouring.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Histograms work well, especially with SVMs.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 dirty="0"/>
              <a:t>We have attached the explanation of code as video in the next slide.</a:t>
            </a:r>
            <a:endParaRPr lang="en" sz="23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9CB77D-D18E-438B-872D-7C69B6E54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96"/>
    </mc:Choice>
    <mc:Fallback xmlns="">
      <p:transition spd="slow" advTm="72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D854-A943-41AE-BA03-7F648E93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05345-36B4-42F0-A5DD-D7550E3CA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final_5ebbebf5568f9700158c08ef_966928">
            <a:hlinkClick r:id="" action="ppaction://media"/>
            <a:extLst>
              <a:ext uri="{FF2B5EF4-FFF2-40B4-BE49-F238E27FC236}">
                <a16:creationId xmlns:a16="http://schemas.microsoft.com/office/drawing/2014/main" id="{C8F2AA04-C564-4E45-8D97-0E3CFBD84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678" y="0"/>
            <a:ext cx="9223678" cy="51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Contents: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Object Identification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Extraction in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Extraction Methods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ABE46F-A73E-4372-8E0A-48DEBDC84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"/>
    </mc:Choice>
    <mc:Fallback xmlns="">
      <p:transition spd="slow" advTm="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92DE-E878-429E-AD7E-76A67F82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54027"/>
            <a:ext cx="8885994" cy="1014122"/>
          </a:xfrm>
        </p:spPr>
        <p:txBody>
          <a:bodyPr/>
          <a:lstStyle/>
          <a:p>
            <a:pPr algn="ctr"/>
            <a:r>
              <a:rPr lang="en-US" sz="4000" dirty="0"/>
              <a:t>Thank</a:t>
            </a:r>
            <a:r>
              <a:rPr lang="en-US" dirty="0"/>
              <a:t> </a:t>
            </a:r>
            <a:r>
              <a:rPr lang="en-US" sz="4000" dirty="0"/>
              <a:t>you </a:t>
            </a:r>
          </a:p>
        </p:txBody>
      </p:sp>
    </p:spTree>
    <p:extLst>
      <p:ext uri="{BB962C8B-B14F-4D97-AF65-F5344CB8AC3E}">
        <p14:creationId xmlns:p14="http://schemas.microsoft.com/office/powerpoint/2010/main" val="191499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Abstract: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/>
              <a:t>Our goal is to test different feature extraction methods used on images and identify the best feature extraction method to used to classify images with vehicles.</a:t>
            </a:r>
            <a:endParaRPr sz="2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8C54EE-630D-4D44-95FF-3AB10515B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7"/>
    </mc:Choice>
    <mc:Fallback xmlns="">
      <p:transition spd="slow" advTm="32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Object Identification: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technology related to Computer Vision and image processing that deals with detecting objects of a class.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example: Humans, Cats, Cars etc.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EE9D98-BC70-4EB6-A85A-10CBDDBBC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20"/>
    </mc:Choice>
    <mc:Fallback xmlns="">
      <p:transition spd="slow" advTm="33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Feature Extraction in Images?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is a process of dimensionality reduction, where input data is reduced and only useful features are extracted for training purposes.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Advantages:</a:t>
            </a:r>
            <a:endParaRPr sz="1500" b="1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Accuracy improvements.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Overfitting risk reduction.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Speed up in training.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Improved Data Visualization.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Increase in explainability of our model.</a:t>
            </a:r>
            <a:endParaRPr sz="15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5135F8-95E6-4D07-BA53-BD3EA14AB2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85"/>
    </mc:Choice>
    <mc:Fallback xmlns="">
      <p:transition spd="slow" advTm="32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Set: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set consists of images with and without vehicles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are shot from  Far, Middle close, Right, Left views.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4925 images containing vehicles.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4900 images containing no vehicles i.e., empty roads.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image is of size 64x64.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FD5719-7C3A-467E-AA15-E3CBE7E716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27"/>
    </mc:Choice>
    <mc:Fallback xmlns="">
      <p:transition spd="slow" advTm="26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of input images: with Vehicles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93303"/>
            <a:ext cx="9143999" cy="1356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72FA42-AB66-4CAB-8067-E68D02D71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5"/>
    </mc:Choice>
    <mc:Fallback xmlns="">
      <p:transition spd="slow" advTm="6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of input images: Without Vehicles: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87050"/>
            <a:ext cx="8839202" cy="17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87A484-A035-43EF-9E37-1C4B4883A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4"/>
    </mc:Choice>
    <mc:Fallback xmlns="">
      <p:transition spd="slow" advTm="2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Methods: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</a:pPr>
            <a:r>
              <a:rPr lang="en" dirty="0"/>
              <a:t>Prewitt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Image Segmentation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Sobel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Contouring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Histogram of Oriented Gradients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99D0615-F676-4C53-91D3-9DC1FB713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0"/>
    </mc:Choice>
    <mc:Fallback xmlns="">
      <p:transition spd="slow" advTm="8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359</Words>
  <Application>Microsoft Office PowerPoint</Application>
  <PresentationFormat>On-screen Show (16:9)</PresentationFormat>
  <Paragraphs>79</Paragraphs>
  <Slides>20</Slides>
  <Notes>18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Roboto Slab</vt:lpstr>
      <vt:lpstr>Arial</vt:lpstr>
      <vt:lpstr>Roboto</vt:lpstr>
      <vt:lpstr>Marina</vt:lpstr>
      <vt:lpstr>Comparison of Feature Extraction Methods for Vehicle Detection</vt:lpstr>
      <vt:lpstr>Contents:</vt:lpstr>
      <vt:lpstr>Abstract:</vt:lpstr>
      <vt:lpstr>Introduction to Object Identification:</vt:lpstr>
      <vt:lpstr>What is Feature Extraction in Images?</vt:lpstr>
      <vt:lpstr>Data Set:</vt:lpstr>
      <vt:lpstr>Sample of input images: with Vehicles</vt:lpstr>
      <vt:lpstr>Sample of input images: Without Vehicles:</vt:lpstr>
      <vt:lpstr>Feature Extraction Methods:</vt:lpstr>
      <vt:lpstr>Prewitt</vt:lpstr>
      <vt:lpstr>Image segmentation:</vt:lpstr>
      <vt:lpstr>Sobel</vt:lpstr>
      <vt:lpstr>Contouring:</vt:lpstr>
      <vt:lpstr>Histogram of Oriented Gradients</vt:lpstr>
      <vt:lpstr>Tools used:</vt:lpstr>
      <vt:lpstr>Results: Comparison of the Feature Extraction Methods</vt:lpstr>
      <vt:lpstr>Test Image and Output: With HOG filter</vt:lpstr>
      <vt:lpstr>Conclusion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Feature Extraction Methods for Vehicle Detection</dc:title>
  <cp:lastModifiedBy>konda.sharanyareddy@gmail.com</cp:lastModifiedBy>
  <cp:revision>4</cp:revision>
  <dcterms:modified xsi:type="dcterms:W3CDTF">2020-05-13T12:58:57Z</dcterms:modified>
</cp:coreProperties>
</file>